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21" Type="http://schemas.openxmlformats.org/officeDocument/2006/relationships/slide" Target="slides/slide16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217a2335b75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217a2335b75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217a2335b75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217a2335b75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17a2335b75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17a2335b75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17a2335b75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217a2335b75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217a2335b75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217a2335b75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17a2335b75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217a2335b75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17a2335b75_0_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217a2335b75_0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17a2335b75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17a2335b75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217a2335b75_1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217a2335b75_1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17a2335b75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17a2335b75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217a2335b75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217a2335b75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217a2335b75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217a2335b75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17a2335b75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217a2335b75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17a2335b75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217a2335b75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17a2335b75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217a2335b75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3.jpg"/><Relationship Id="rId4" Type="http://schemas.openxmlformats.org/officeDocument/2006/relationships/image" Target="../media/image10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jpg"/><Relationship Id="rId4" Type="http://schemas.openxmlformats.org/officeDocument/2006/relationships/image" Target="../media/image18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jpg"/><Relationship Id="rId4" Type="http://schemas.openxmlformats.org/officeDocument/2006/relationships/image" Target="../media/image20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4.jpg"/><Relationship Id="rId4" Type="http://schemas.openxmlformats.org/officeDocument/2006/relationships/image" Target="../media/image28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6.jpg"/><Relationship Id="rId4" Type="http://schemas.openxmlformats.org/officeDocument/2006/relationships/image" Target="../media/image30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9.jpg"/><Relationship Id="rId4" Type="http://schemas.openxmlformats.org/officeDocument/2006/relationships/image" Target="../media/image27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1.jpg"/><Relationship Id="rId4" Type="http://schemas.openxmlformats.org/officeDocument/2006/relationships/image" Target="../media/image25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jpg"/><Relationship Id="rId4" Type="http://schemas.openxmlformats.org/officeDocument/2006/relationships/image" Target="../media/image6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jpg"/><Relationship Id="rId4" Type="http://schemas.openxmlformats.org/officeDocument/2006/relationships/image" Target="../media/image1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jpg"/><Relationship Id="rId4" Type="http://schemas.openxmlformats.org/officeDocument/2006/relationships/image" Target="../media/image14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jpg"/><Relationship Id="rId4" Type="http://schemas.openxmlformats.org/officeDocument/2006/relationships/image" Target="../media/image13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9.jpg"/><Relationship Id="rId4" Type="http://schemas.openxmlformats.org/officeDocument/2006/relationships/image" Target="../media/image12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jpg"/><Relationship Id="rId4" Type="http://schemas.openxmlformats.org/officeDocument/2006/relationships/image" Target="../media/image5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33827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33827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33827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33827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33827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33827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33827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33827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826276" cy="3619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84548" y="1594250"/>
            <a:ext cx="4200376" cy="315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645159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6863" y="201025"/>
            <a:ext cx="3857626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76538" y="274975"/>
            <a:ext cx="38576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33827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33827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33827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33827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33827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