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4" r:id="rId18"/>
    <p:sldId id="276" r:id="rId19"/>
    <p:sldId id="273" r:id="rId20"/>
    <p:sldId id="272" r:id="rId21"/>
    <p:sldId id="275" r:id="rId22"/>
    <p:sldId id="278" r:id="rId23"/>
    <p:sldId id="277" r:id="rId24"/>
    <p:sldId id="283" r:id="rId25"/>
    <p:sldId id="284" r:id="rId26"/>
    <p:sldId id="279" r:id="rId27"/>
    <p:sldId id="280" r:id="rId28"/>
    <p:sldId id="281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509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06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85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07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45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90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79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61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77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47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264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2A38-37D3-4661-84EE-06714BE0F14B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CCDE6D6-2E13-461F-9C60-3AEE6B1DAD7E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46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2" b="4562"/>
          <a:stretch/>
        </p:blipFill>
        <p:spPr>
          <a:xfrm>
            <a:off x="1943100" y="381000"/>
            <a:ext cx="858520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12963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99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Welcome</a:t>
            </a:r>
            <a:endParaRPr lang="en-GB" sz="99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4300" y="4724400"/>
            <a:ext cx="9144000" cy="1655762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To Ash Class 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Assembly </a:t>
            </a:r>
            <a:endParaRPr lang="en-GB" sz="5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03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3"/>
    </mc:Choice>
    <mc:Fallback>
      <p:transition spd="slow" advTm="1042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4" y="444500"/>
            <a:ext cx="3457575" cy="461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11" y="2171700"/>
            <a:ext cx="3448050" cy="459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99" y="355600"/>
            <a:ext cx="37147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32767"/>
      </p:ext>
    </p:extLst>
  </p:cSld>
  <p:clrMapOvr>
    <a:masterClrMapping/>
  </p:clrMapOvr>
  <p:transition spd="med" advTm="10657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1879600"/>
            <a:ext cx="3533775" cy="4711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74" y="419100"/>
            <a:ext cx="3609975" cy="481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74" y="2137832"/>
            <a:ext cx="3540126" cy="47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7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1436">
        <p:cut/>
      </p:transition>
    </mc:Choice>
    <mc:Fallback>
      <p:transition advTm="11436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6900"/>
            <a:ext cx="4758267" cy="356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25" y="292100"/>
            <a:ext cx="4257676" cy="5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9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541">
        <p:fade/>
      </p:transition>
    </mc:Choice>
    <mc:Fallback>
      <p:transition spd="med" advTm="105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" y="215900"/>
            <a:ext cx="5198533" cy="3898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23704" r="30139" b="12593"/>
          <a:stretch/>
        </p:blipFill>
        <p:spPr>
          <a:xfrm>
            <a:off x="7950200" y="215900"/>
            <a:ext cx="4051300" cy="436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t="6852"/>
          <a:stretch/>
        </p:blipFill>
        <p:spPr>
          <a:xfrm>
            <a:off x="5029200" y="1645387"/>
            <a:ext cx="3435350" cy="521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8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310">
        <p:split orient="vert"/>
      </p:transition>
    </mc:Choice>
    <mc:Fallback>
      <p:transition spd="slow" advTm="1131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5"/>
          <a:stretch/>
        </p:blipFill>
        <p:spPr>
          <a:xfrm>
            <a:off x="320674" y="279400"/>
            <a:ext cx="3800475" cy="415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260350"/>
            <a:ext cx="5588000" cy="419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/>
          <a:stretch/>
        </p:blipFill>
        <p:spPr>
          <a:xfrm>
            <a:off x="3390900" y="2832100"/>
            <a:ext cx="337185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60559"/>
      </p:ext>
    </p:extLst>
  </p:cSld>
  <p:clrMapOvr>
    <a:masterClrMapping/>
  </p:clrMapOvr>
  <p:transition spd="slow" advTm="11076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7037" r="9445" b="22407"/>
          <a:stretch/>
        </p:blipFill>
        <p:spPr>
          <a:xfrm>
            <a:off x="304800" y="266700"/>
            <a:ext cx="6896100" cy="3467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66700"/>
            <a:ext cx="4622800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343274"/>
            <a:ext cx="4381500" cy="3286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3632200"/>
            <a:ext cx="4131734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3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615">
        <p:circle/>
      </p:transition>
    </mc:Choice>
    <mc:Fallback>
      <p:transition spd="slow" advTm="1061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28599"/>
            <a:ext cx="5041900" cy="3781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66" y="1257300"/>
            <a:ext cx="6112933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15012"/>
      </p:ext>
    </p:extLst>
  </p:cSld>
  <p:clrMapOvr>
    <a:masterClrMapping/>
  </p:clrMapOvr>
  <p:transition spd="slow" advTm="1137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1219200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ork lightning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2" y="0"/>
            <a:ext cx="121966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89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H9SpsUP7eOE1op0Zh0h1P34XyCIMC1AnoqVi8u-WLIonc59p2zuNJKDc398a_qI-aUMuXd493EMiravL9eK9VEe01TL7grYo-L89xfKNiM-j5mmKTswutBEtw777HEtPpjjFSNr6DI6cjlaSlBFfdw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18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4" y="241300"/>
            <a:ext cx="3305175" cy="440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36" y="2209800"/>
            <a:ext cx="3308350" cy="4411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74" y="241300"/>
            <a:ext cx="3476626" cy="463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3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1174">
        <p:cut/>
      </p:transition>
    </mc:Choice>
    <mc:Fallback>
      <p:transition advTm="11174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444"/>
            <a:ext cx="12192000" cy="70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280"/>
            <a:ext cx="12192000" cy="70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ork lightning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2" y="0"/>
            <a:ext cx="121966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9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4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3000" y="1282700"/>
            <a:ext cx="7162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Arial Black" panose="020B0A04020102020204" pitchFamily="34" charset="0"/>
              </a:rPr>
              <a:t>Peace Child</a:t>
            </a:r>
            <a:endParaRPr lang="en-GB" sz="8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8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600" y="1701800"/>
            <a:ext cx="500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Arial Black" panose="020B0A04020102020204" pitchFamily="34" charset="0"/>
              </a:rPr>
              <a:t>Time is a Thing</a:t>
            </a:r>
            <a:endParaRPr lang="en-GB" sz="7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3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67100" y="943739"/>
            <a:ext cx="59055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Time is a thing like a bird on the wing,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Coming or going away x2</a:t>
            </a:r>
            <a:endParaRPr lang="en-GB" sz="2800" dirty="0"/>
          </a:p>
          <a:p>
            <a:r>
              <a:rPr lang="en-GB" sz="2800" dirty="0"/>
              <a:t/>
            </a:r>
            <a:br>
              <a:rPr lang="en-GB" sz="2800" dirty="0"/>
            </a:b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CHORUS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Coming or gone, you’re travelling on,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There’s nowhere you can stay. 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Coming or gone, you’re travelling on, 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You’re always on the way. </a:t>
            </a:r>
            <a:endParaRPr lang="en-GB" sz="2800" dirty="0"/>
          </a:p>
          <a:p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149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500" y="588139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Love is a thing like a bird on the wing,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Coming or going away. x2</a:t>
            </a:r>
            <a:endParaRPr lang="en-GB" sz="2800" dirty="0"/>
          </a:p>
          <a:p>
            <a:r>
              <a:rPr lang="en-GB" sz="2800" dirty="0"/>
              <a:t/>
            </a:r>
            <a:br>
              <a:rPr lang="en-GB" sz="2800" dirty="0"/>
            </a:b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CHORUS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Coming or gone, you’re travelling on,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There’s nowhere you can stay. 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Coming or gone, you’re travelling on, 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You’re always on the way. </a:t>
            </a:r>
            <a:endParaRPr lang="en-GB" sz="2800" dirty="0"/>
          </a:p>
          <a:p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7607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3900" y="475040"/>
            <a:ext cx="6096000" cy="58169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Hope is a thing like a bird on the wing,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Coming or going away. x2</a:t>
            </a:r>
            <a:endParaRPr lang="en-GB" sz="2800" dirty="0"/>
          </a:p>
          <a:p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CHORUS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Coming or gone, you’re travelling on,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There’s nowhere you can stay. 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Coming or gone, you’re travelling on, </a:t>
            </a:r>
            <a:endParaRPr lang="en-GB" sz="2800" dirty="0"/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</a:rPr>
              <a:t>You’re always on the way. </a:t>
            </a:r>
            <a:endParaRPr lang="en-GB" sz="2800" dirty="0"/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7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8100" y="838200"/>
            <a:ext cx="675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Thank you</a:t>
            </a:r>
          </a:p>
          <a:p>
            <a:pPr algn="ctr"/>
            <a:r>
              <a:rPr lang="en-US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For coming</a:t>
            </a:r>
          </a:p>
          <a:p>
            <a:pPr algn="ctr"/>
            <a:r>
              <a:rPr lang="en-US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To Ash Class</a:t>
            </a:r>
          </a:p>
          <a:p>
            <a:pPr algn="ctr"/>
            <a:r>
              <a:rPr lang="en-US" sz="60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Assembly</a:t>
            </a:r>
            <a:endParaRPr lang="en-GB" sz="6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5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294468"/>
            <a:ext cx="3333750" cy="444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98" y="635000"/>
            <a:ext cx="3178176" cy="4237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72" y="2133600"/>
            <a:ext cx="3375027" cy="45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1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981">
        <p:fade/>
      </p:transition>
    </mc:Choice>
    <mc:Fallback>
      <p:transition spd="med" advTm="109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355600"/>
            <a:ext cx="3387726" cy="4516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2051049"/>
            <a:ext cx="3492500" cy="4656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50" y="266700"/>
            <a:ext cx="33147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85118"/>
      </p:ext>
    </p:extLst>
  </p:cSld>
  <p:clrMapOvr>
    <a:masterClrMapping/>
  </p:clrMapOvr>
  <p:transition spd="slow" advTm="10438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4" y="2074335"/>
            <a:ext cx="3454400" cy="4605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25" y="330200"/>
            <a:ext cx="3609975" cy="481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2057400"/>
            <a:ext cx="3467101" cy="46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81353"/>
      </p:ext>
    </p:extLst>
  </p:cSld>
  <p:clrMapOvr>
    <a:masterClrMapping/>
  </p:clrMapOvr>
  <p:transition spd="slow" advTm="10951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4" y="209550"/>
            <a:ext cx="3317876" cy="4423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1968500"/>
            <a:ext cx="3486150" cy="464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2" y="209550"/>
            <a:ext cx="3348038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21">
        <p:split orient="vert"/>
      </p:transition>
    </mc:Choice>
    <mc:Fallback>
      <p:transition spd="slow" advTm="1092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3" y="2120900"/>
            <a:ext cx="3295650" cy="439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4" y="406399"/>
            <a:ext cx="3533776" cy="4711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854200"/>
            <a:ext cx="35814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0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297">
        <p14:reveal/>
      </p:transition>
    </mc:Choice>
    <mc:Fallback>
      <p:transition spd="slow" advTm="112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6" y="273050"/>
            <a:ext cx="3390900" cy="452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75933"/>
            <a:ext cx="3416300" cy="4555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60" y="260350"/>
            <a:ext cx="34004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89251"/>
      </p:ext>
    </p:extLst>
  </p:cSld>
  <p:clrMapOvr>
    <a:masterClrMapping/>
  </p:clrMapOvr>
  <p:transition spd="slow" advTm="10571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146300"/>
            <a:ext cx="3276600" cy="436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4" y="279400"/>
            <a:ext cx="3533775" cy="471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222" y="1854197"/>
            <a:ext cx="3495677" cy="466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206">
        <p:circle/>
      </p:transition>
    </mc:Choice>
    <mc:Fallback>
      <p:transition spd="slow" advTm="1120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4709</TotalTime>
  <Words>172</Words>
  <Application>Microsoft Office PowerPoint</Application>
  <PresentationFormat>Widescreen</PresentationFormat>
  <Paragraphs>33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Arial Black</vt:lpstr>
      <vt:lpstr>Gill Sans MT</vt:lpstr>
      <vt:lpstr>Gallery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Seven Tech</dc:creator>
  <cp:lastModifiedBy>Seven Tech</cp:lastModifiedBy>
  <cp:revision>14</cp:revision>
  <dcterms:created xsi:type="dcterms:W3CDTF">2023-02-06T09:01:43Z</dcterms:created>
  <dcterms:modified xsi:type="dcterms:W3CDTF">2023-02-09T15:30:56Z</dcterms:modified>
</cp:coreProperties>
</file>